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3060700" cy="1979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9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"/>
    <p:restoredTop sz="94695"/>
  </p:normalViewPr>
  <p:slideViewPr>
    <p:cSldViewPr snapToGrid="0" showGuides="1">
      <p:cViewPr varScale="1">
        <p:scale>
          <a:sx n="400" d="100"/>
          <a:sy n="400" d="100"/>
        </p:scale>
        <p:origin x="9128" y="3616"/>
      </p:cViewPr>
      <p:guideLst>
        <p:guide orient="horz" pos="624"/>
        <p:guide pos="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1DB0-BE36-2E46-B201-364CE2C91AD7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1143000"/>
            <a:ext cx="4772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65CD4-4AD2-1144-B17B-214FA37DEA0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2789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1pPr>
    <a:lvl2pPr marL="120902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2pPr>
    <a:lvl3pPr marL="241804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3pPr>
    <a:lvl4pPr marL="362706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4pPr>
    <a:lvl5pPr marL="483607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5pPr>
    <a:lvl6pPr marL="604509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6pPr>
    <a:lvl7pPr marL="725411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7pPr>
    <a:lvl8pPr marL="846313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8pPr>
    <a:lvl9pPr marL="967215" algn="l" defTabSz="241804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65CD4-4AD2-1144-B17B-214FA37DEA0B}" type="slidenum">
              <a:rPr lang="en-BE" smtClean="0"/>
              <a:t>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5955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323978"/>
            <a:ext cx="2601595" cy="689199"/>
          </a:xfrm>
        </p:spPr>
        <p:txBody>
          <a:bodyPr anchor="b"/>
          <a:lstStyle>
            <a:lvl1pPr algn="ctr">
              <a:defRPr sz="173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8" y="1039755"/>
            <a:ext cx="2295525" cy="477948"/>
          </a:xfrm>
        </p:spPr>
        <p:txBody>
          <a:bodyPr/>
          <a:lstStyle>
            <a:lvl1pPr marL="0" indent="0" algn="ctr">
              <a:buNone/>
              <a:defRPr sz="693"/>
            </a:lvl1pPr>
            <a:lvl2pPr marL="131994" indent="0" algn="ctr">
              <a:buNone/>
              <a:defRPr sz="577"/>
            </a:lvl2pPr>
            <a:lvl3pPr marL="263987" indent="0" algn="ctr">
              <a:buNone/>
              <a:defRPr sz="520"/>
            </a:lvl3pPr>
            <a:lvl4pPr marL="395981" indent="0" algn="ctr">
              <a:buNone/>
              <a:defRPr sz="462"/>
            </a:lvl4pPr>
            <a:lvl5pPr marL="527975" indent="0" algn="ctr">
              <a:buNone/>
              <a:defRPr sz="462"/>
            </a:lvl5pPr>
            <a:lvl6pPr marL="659968" indent="0" algn="ctr">
              <a:buNone/>
              <a:defRPr sz="462"/>
            </a:lvl6pPr>
            <a:lvl7pPr marL="791962" indent="0" algn="ctr">
              <a:buNone/>
              <a:defRPr sz="462"/>
            </a:lvl7pPr>
            <a:lvl8pPr marL="923955" indent="0" algn="ctr">
              <a:buNone/>
              <a:defRPr sz="462"/>
            </a:lvl8pPr>
            <a:lvl9pPr marL="1055949" indent="0" algn="ctr">
              <a:buNone/>
              <a:defRPr sz="46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2735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645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105396"/>
            <a:ext cx="659963" cy="167763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105396"/>
            <a:ext cx="1941632" cy="167763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1085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3158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493529"/>
            <a:ext cx="2639854" cy="823464"/>
          </a:xfrm>
        </p:spPr>
        <p:txBody>
          <a:bodyPr anchor="b"/>
          <a:lstStyle>
            <a:lvl1pPr>
              <a:defRPr sz="173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1324783"/>
            <a:ext cx="2639854" cy="433040"/>
          </a:xfrm>
        </p:spPr>
        <p:txBody>
          <a:bodyPr/>
          <a:lstStyle>
            <a:lvl1pPr marL="0" indent="0">
              <a:buNone/>
              <a:defRPr sz="693">
                <a:solidFill>
                  <a:schemeClr val="tx1"/>
                </a:solidFill>
              </a:defRPr>
            </a:lvl1pPr>
            <a:lvl2pPr marL="131994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2pPr>
            <a:lvl3pPr marL="26398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3pPr>
            <a:lvl4pPr marL="395981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4pPr>
            <a:lvl5pPr marL="52797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5pPr>
            <a:lvl6pPr marL="659968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6pPr>
            <a:lvl7pPr marL="791962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7pPr>
            <a:lvl8pPr marL="92395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8pPr>
            <a:lvl9pPr marL="1055949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3468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526980"/>
            <a:ext cx="1300798" cy="12560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526980"/>
            <a:ext cx="1300798" cy="12560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3692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05396"/>
            <a:ext cx="2639854" cy="3826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485280"/>
            <a:ext cx="1294819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723109"/>
            <a:ext cx="1294819" cy="10635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485280"/>
            <a:ext cx="1301196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723109"/>
            <a:ext cx="1301196" cy="10635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158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2043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276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285028"/>
            <a:ext cx="1549479" cy="1406808"/>
          </a:xfrm>
        </p:spPr>
        <p:txBody>
          <a:bodyPr/>
          <a:lstStyle>
            <a:lvl1pPr>
              <a:defRPr sz="924"/>
            </a:lvl1pPr>
            <a:lvl2pPr>
              <a:defRPr sz="808"/>
            </a:lvl2pPr>
            <a:lvl3pPr>
              <a:defRPr sz="693"/>
            </a:lvl3pPr>
            <a:lvl4pPr>
              <a:defRPr sz="577"/>
            </a:lvl4pPr>
            <a:lvl5pPr>
              <a:defRPr sz="577"/>
            </a:lvl5pPr>
            <a:lvl6pPr>
              <a:defRPr sz="577"/>
            </a:lvl6pPr>
            <a:lvl7pPr>
              <a:defRPr sz="577"/>
            </a:lvl7pPr>
            <a:lvl8pPr>
              <a:defRPr sz="577"/>
            </a:lvl8pPr>
            <a:lvl9pPr>
              <a:defRPr sz="57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4602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285028"/>
            <a:ext cx="1549479" cy="1406808"/>
          </a:xfrm>
        </p:spPr>
        <p:txBody>
          <a:bodyPr anchor="t"/>
          <a:lstStyle>
            <a:lvl1pPr marL="0" indent="0">
              <a:buNone/>
              <a:defRPr sz="924"/>
            </a:lvl1pPr>
            <a:lvl2pPr marL="131994" indent="0">
              <a:buNone/>
              <a:defRPr sz="808"/>
            </a:lvl2pPr>
            <a:lvl3pPr marL="263987" indent="0">
              <a:buNone/>
              <a:defRPr sz="693"/>
            </a:lvl3pPr>
            <a:lvl4pPr marL="395981" indent="0">
              <a:buNone/>
              <a:defRPr sz="577"/>
            </a:lvl4pPr>
            <a:lvl5pPr marL="527975" indent="0">
              <a:buNone/>
              <a:defRPr sz="577"/>
            </a:lvl5pPr>
            <a:lvl6pPr marL="659968" indent="0">
              <a:buNone/>
              <a:defRPr sz="577"/>
            </a:lvl6pPr>
            <a:lvl7pPr marL="791962" indent="0">
              <a:buNone/>
              <a:defRPr sz="577"/>
            </a:lvl7pPr>
            <a:lvl8pPr marL="923955" indent="0">
              <a:buNone/>
              <a:defRPr sz="577"/>
            </a:lvl8pPr>
            <a:lvl9pPr marL="1055949" indent="0">
              <a:buNone/>
              <a:defRPr sz="5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8139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105396"/>
            <a:ext cx="2639854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526980"/>
            <a:ext cx="2639854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DB61-C395-C64F-B1EF-93ECF2F73FE2}" type="datetimeFigureOut">
              <a:rPr lang="en-BE" smtClean="0"/>
              <a:t>08/09/2023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1834808"/>
            <a:ext cx="1032986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CEC55-B7BE-374C-B37D-2289E24A247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8649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3987" rtl="0" eaLnBrk="1" latinLnBrk="0" hangingPunct="1">
        <a:lnSpc>
          <a:spcPct val="90000"/>
        </a:lnSpc>
        <a:spcBef>
          <a:spcPct val="0"/>
        </a:spcBef>
        <a:buNone/>
        <a:defRPr sz="12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7" indent="-65997" algn="l" defTabSz="263987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808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693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61978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857959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6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1pPr>
      <a:lvl2pPr marL="131994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395981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2797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791962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4A1E12-177D-2EBE-755E-AE870B091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" y="0"/>
            <a:ext cx="3045558" cy="197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purple monster&#10;&#10;Description automatically generated">
            <a:extLst>
              <a:ext uri="{FF2B5EF4-FFF2-40B4-BE49-F238E27FC236}">
                <a16:creationId xmlns:a16="http://schemas.microsoft.com/office/drawing/2014/main" id="{62687835-D9D4-E5F7-7514-DC0B86C81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" y="0"/>
            <a:ext cx="3045558" cy="19796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694AF7-A507-B8E0-8C6C-11F976130BAD}"/>
              </a:ext>
            </a:extLst>
          </p:cNvPr>
          <p:cNvSpPr txBox="1"/>
          <p:nvPr/>
        </p:nvSpPr>
        <p:spPr>
          <a:xfrm>
            <a:off x="320675" y="1120775"/>
            <a:ext cx="170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1000" b="1" dirty="0">
                <a:solidFill>
                  <a:srgbClr val="10477F"/>
                </a:solidFill>
              </a:rPr>
              <a:t>Hier vul je het uur 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AC7A1-E651-2460-9D8C-A3A2B983A984}"/>
              </a:ext>
            </a:extLst>
          </p:cNvPr>
          <p:cNvSpPr txBox="1"/>
          <p:nvPr/>
        </p:nvSpPr>
        <p:spPr>
          <a:xfrm>
            <a:off x="320675" y="1463675"/>
            <a:ext cx="170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1000" b="1" dirty="0">
                <a:solidFill>
                  <a:srgbClr val="10477F"/>
                </a:solidFill>
              </a:rPr>
              <a:t>Hier vul je de plaats in</a:t>
            </a:r>
          </a:p>
        </p:txBody>
      </p:sp>
    </p:spTree>
    <p:extLst>
      <p:ext uri="{BB962C8B-B14F-4D97-AF65-F5344CB8AC3E}">
        <p14:creationId xmlns:p14="http://schemas.microsoft.com/office/powerpoint/2010/main" val="227158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13</Words>
  <Application>Microsoft Macintosh PowerPoint</Application>
  <PresentationFormat>Custom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Stijn Voeten</dc:creator>
  <cp:lastModifiedBy>Stijn Voeten</cp:lastModifiedBy>
  <cp:revision>4</cp:revision>
  <dcterms:created xsi:type="dcterms:W3CDTF">2023-09-01T08:03:57Z</dcterms:created>
  <dcterms:modified xsi:type="dcterms:W3CDTF">2023-09-08T12:44:08Z</dcterms:modified>
</cp:coreProperties>
</file>